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39" r:id="rId9"/>
    <p:sldId id="428" r:id="rId10"/>
    <p:sldId id="422" r:id="rId11"/>
    <p:sldId id="420" r:id="rId12"/>
    <p:sldId id="421" r:id="rId13"/>
    <p:sldId id="332" r:id="rId14"/>
    <p:sldId id="423" r:id="rId15"/>
    <p:sldId id="429" r:id="rId16"/>
    <p:sldId id="430" r:id="rId17"/>
    <p:sldId id="431" r:id="rId18"/>
    <p:sldId id="424" r:id="rId19"/>
    <p:sldId id="432" r:id="rId20"/>
    <p:sldId id="433" r:id="rId21"/>
    <p:sldId id="435" r:id="rId22"/>
    <p:sldId id="438" r:id="rId23"/>
    <p:sldId id="425" r:id="rId24"/>
    <p:sldId id="436" r:id="rId25"/>
    <p:sldId id="426" r:id="rId26"/>
    <p:sldId id="437" r:id="rId27"/>
    <p:sldId id="342" r:id="rId28"/>
    <p:sldId id="345" r:id="rId29"/>
    <p:sldId id="392" r:id="rId30"/>
    <p:sldId id="379" r:id="rId31"/>
    <p:sldId id="415" r:id="rId32"/>
    <p:sldId id="358" r:id="rId33"/>
    <p:sldId id="416" r:id="rId34"/>
    <p:sldId id="418" r:id="rId35"/>
    <p:sldId id="417" r:id="rId36"/>
    <p:sldId id="419" r:id="rId37"/>
    <p:sldId id="389" r:id="rId38"/>
    <p:sldId id="400" r:id="rId39"/>
    <p:sldId id="402" r:id="rId40"/>
    <p:sldId id="401" r:id="rId41"/>
    <p:sldId id="370" r:id="rId42"/>
    <p:sldId id="399" r:id="rId43"/>
    <p:sldId id="398" r:id="rId44"/>
    <p:sldId id="336" r:id="rId45"/>
    <p:sldId id="409" r:id="rId46"/>
    <p:sldId id="411" r:id="rId4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D45"/>
    <a:srgbClr val="B6354C"/>
    <a:srgbClr val="4A7EBB"/>
    <a:srgbClr val="4BACC6"/>
    <a:srgbClr val="728FA5"/>
    <a:srgbClr val="17375E"/>
    <a:srgbClr val="FC9B1A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5" autoAdjust="0"/>
    <p:restoredTop sz="93900" autoAdjust="0"/>
  </p:normalViewPr>
  <p:slideViewPr>
    <p:cSldViewPr snapToGrid="0">
      <p:cViewPr varScale="1">
        <p:scale>
          <a:sx n="80" d="100"/>
          <a:sy n="80" d="100"/>
        </p:scale>
        <p:origin x="10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hyperlink" Target="http://superuser.com/tags/visual-studio-2012/inf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883729" y="4019549"/>
            <a:ext cx="1506336" cy="1144121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DA7DE7-E71F-47F1-A619-34FFF936F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515BD1-2E82-46A7-9290-385BD530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5A93F7-4B7D-4D22-B5E5-61715C5B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7949412-61DD-4263-815B-2D249D6EB80F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288521" y="4830336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288521" y="5370501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25979" y="4320949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7" name="Google Shape;1067;p4">
            <a:extLst>
              <a:ext uri="{FF2B5EF4-FFF2-40B4-BE49-F238E27FC236}">
                <a16:creationId xmlns:a16="http://schemas.microsoft.com/office/drawing/2014/main" id="{5429C9BD-A5DC-491F-9EDE-60E4C4E9853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70CEF74-0B98-47DE-9653-67EC6052F05D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52" name="Google Shape;1067;p4">
            <a:extLst>
              <a:ext uri="{FF2B5EF4-FFF2-40B4-BE49-F238E27FC236}">
                <a16:creationId xmlns:a16="http://schemas.microsoft.com/office/drawing/2014/main" id="{2F83AEFE-DFEB-4E6D-839B-E384D031E9CF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3" y="1386602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Progressi </a:t>
            </a:r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588600"/>
              </p:ext>
            </p:extLst>
          </p:nvPr>
        </p:nvGraphicFramePr>
        <p:xfrm>
          <a:off x="45690" y="1194517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2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5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0" y="538689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0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3" y="1371680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7" y="138791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6" y="4694346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3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F8F98FF-6445-4564-B9DB-A42BB815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26" y="4752414"/>
            <a:ext cx="1128526" cy="783698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3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7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6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SPIEGAZIONE DUE GIOCHI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7157CB-8D17-46B9-B32F-B655B145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" t="17544" r="2558" b="8421"/>
          <a:stretch/>
        </p:blipFill>
        <p:spPr>
          <a:xfrm>
            <a:off x="18412" y="1263315"/>
            <a:ext cx="4044550" cy="41629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AAD2A8-E880-4922-8D41-646F45433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46" b="21052"/>
          <a:stretch/>
        </p:blipFill>
        <p:spPr>
          <a:xfrm>
            <a:off x="4934672" y="1527057"/>
            <a:ext cx="4209327" cy="35021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2ECF8C-015E-415A-86F6-F7E16DE93105}"/>
              </a:ext>
            </a:extLst>
          </p:cNvPr>
          <p:cNvSpPr txBox="1"/>
          <p:nvPr/>
        </p:nvSpPr>
        <p:spPr>
          <a:xfrm>
            <a:off x="4934672" y="528430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GAME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6102AF-5E33-4C11-8E55-F893F526DB5A}"/>
              </a:ext>
            </a:extLst>
          </p:cNvPr>
          <p:cNvSpPr txBox="1"/>
          <p:nvPr/>
        </p:nvSpPr>
        <p:spPr>
          <a:xfrm>
            <a:off x="182200" y="5324980"/>
            <a:ext cx="4752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2943</TotalTime>
  <Words>1600</Words>
  <Application>Microsoft Office PowerPoint</Application>
  <PresentationFormat>Presentazione su schermo (4:3)</PresentationFormat>
  <Paragraphs>391</Paragraphs>
  <Slides>46</Slides>
  <Notes>16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1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SPIEGAZIONE DUE GIOCHI</vt:lpstr>
      <vt:lpstr>Schema di gioco</vt:lpstr>
      <vt:lpstr>Presentazione standard di PowerPoint</vt:lpstr>
      <vt:lpstr>Presentazione standard di PowerPoint</vt:lpstr>
      <vt:lpstr>Presentazione software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247</cp:revision>
  <dcterms:created xsi:type="dcterms:W3CDTF">2015-05-26T12:27:57Z</dcterms:created>
  <dcterms:modified xsi:type="dcterms:W3CDTF">2021-05-05T12:58:19Z</dcterms:modified>
</cp:coreProperties>
</file>